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670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063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607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4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18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05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281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100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612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127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539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CE93-F394-4427-A32C-45CABA070A35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CEA9-08F9-4718-82E8-093D6B7F8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71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9916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5995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1150"/>
            <a:ext cx="89916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8856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475"/>
            <a:ext cx="9144000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12341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29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9601" y="990601"/>
            <a:ext cx="7391400" cy="3452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010650" cy="395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1208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3857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018"/>
            <a:ext cx="9067800" cy="6396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971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220200" cy="3017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748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47788"/>
            <a:ext cx="883920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925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19123"/>
            <a:ext cx="8915400" cy="623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8858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41"/>
            <a:ext cx="7848600" cy="693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144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00"/>
            <a:ext cx="9144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514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Shamfuture</cp:lastModifiedBy>
  <cp:revision>2</cp:revision>
  <dcterms:created xsi:type="dcterms:W3CDTF">2017-02-12T07:49:29Z</dcterms:created>
  <dcterms:modified xsi:type="dcterms:W3CDTF">2017-08-20T06:20:31Z</dcterms:modified>
</cp:coreProperties>
</file>